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13810B-BA70-4D7B-80F0-FEF1CB3FD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FB8AEEF-D5D5-4B79-992F-44F231B45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908ABA-1CFD-401F-9B41-50249A8AB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E7DA7F-EEAC-42BB-AA23-04085525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C5BB3A-7F65-4569-924C-65E97DD2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10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D6F807-D2CD-49D0-93FB-038FC3D4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5B84B88-EF94-40E3-983D-D651D6517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1BD814-C086-490C-BBFF-09787EF5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F38F15-3249-4111-920D-5E9BEC06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A5B8023-04CF-4431-8093-1AB744C3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86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4A9E305-50DC-491C-8FF5-811BEE687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02C5830-D25D-41C1-88B5-33CFB65D9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382408-C0E0-48B3-81AC-A87511903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0CEBC6-9280-4FC7-9E1A-4AF57D419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B4BDA-EED7-4384-BA87-A1174373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85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44277C-05A7-44A9-BA88-9C62C6F06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FDABD6-5CA5-458A-B130-A7CDB0B88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433F2D-65AD-4D4F-8480-E431A1325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1037D6-6858-473A-9780-B86F2EC0C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2A6619-7C40-4211-82A4-DA660FE2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7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B4D04E-55BD-4951-9FAC-65C4809E8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E46272-75FB-4E6D-B529-D79A65987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FC54C6-B623-4162-9814-AB370CC89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D05921-FE4B-4000-A218-23724575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06038D-2C4F-4FFD-89CD-744B6A7D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75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50A8F0-143A-4BFA-91A4-45D5B8E7F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B71547-7372-4206-AEC0-045087093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876274B-3744-4CBB-B237-0C9A98D5A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A043FA-DC2E-48AC-8B85-FBA066C33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CB0835D-928F-46E6-AC2A-9B7A427B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5CC4A9-C53C-452D-9ED3-5991E9C7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87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99F92E-29FC-43AA-8716-DEE4B7AF9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596B1E2-8241-4E48-B6C1-2B1B8B543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5A60D5F-4F9B-4ED8-A3A3-5AA3DFD1F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40F42CE-93E4-4E92-9AB0-D58B31D81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BDFF35D-5DCD-4ECF-BB1D-601AE60CC7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7CBEBDD-876D-4B84-8719-368C9E93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9716B9C-DEC1-4F76-ACFE-A28A9482F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CA05517-5922-4202-9014-19E3E076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45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32AB11-4683-421D-9E37-AA4A78B4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BBF47FB-E6D1-404E-809E-4132C6832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2A52C00-2D3C-4E58-A298-4528F41AA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577C3BE-1845-42FB-8354-C8F7B83D2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60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99BA4F3-73E8-4F29-B916-BC22B712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24E9A61-41E1-452B-849F-BC80468DB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0A95944-E83D-4F94-BAF3-E1B08235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62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26E5E0-9D67-498A-BE79-FEE66057A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397F12-3E4C-420B-AE07-90BDB88B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29EA6D6-0900-45F8-926B-5B95B091D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F6362DB-A251-41D4-BA84-8B1697C3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AA59B2F-3953-4540-9018-D16B813EE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C20FF8-AFE6-4379-99C0-33093A9F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94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E9870E-448C-4D2C-A339-932A39E96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E32BA6C-EDE2-4CE4-89A9-B4231F484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4E0BA0F-88C1-4D65-AB47-37A548F55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BB8FE10-7EB4-4249-BECC-6AF83E509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A5FFCC-6D82-411B-BF65-A6846B36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7B9607A-C104-43C6-9D65-E70EA1DD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07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C0E9FB1-148D-46FD-BA25-2DF5D0F4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A9F382D-A4C5-4775-8970-8774A0CAB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89E72F-2089-4A46-B670-81CD99CFB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5D4CA-67DC-4395-9DE4-D74422F65366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A0DB48-E930-48D4-9AB9-E5E660A289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B41E34-0131-441E-89B9-76B9B27C3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3C10-4005-4701-B30C-6822054B8E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39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82BE52-52F2-4279-98B9-1693F6D17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9743"/>
            <a:ext cx="9144000" cy="879230"/>
          </a:xfrm>
        </p:spPr>
        <p:txBody>
          <a:bodyPr>
            <a:normAutofit fontScale="90000"/>
          </a:bodyPr>
          <a:lstStyle/>
          <a:p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EŞYA HUKUKU </a:t>
            </a:r>
            <a:b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HAFTA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282A7EE-2069-4E21-B2D4-80918D920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61515"/>
            <a:ext cx="9144000" cy="4726744"/>
          </a:xfrm>
        </p:spPr>
        <p:txBody>
          <a:bodyPr>
            <a:normAutofit fontScale="40000" lnSpcReduction="20000"/>
          </a:bodyPr>
          <a:lstStyle/>
          <a:p>
            <a:r>
              <a:rPr kumimoji="0" lang="tr-TR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Taşınırlarda Zilyetliğin Hak Karinesi Oluşu</a:t>
            </a:r>
          </a:p>
          <a:p>
            <a:pPr marL="742950" indent="-742950">
              <a:buAutoNum type="arabicPeriod"/>
            </a:pPr>
            <a:r>
              <a:rPr kumimoji="0" lang="tr-TR" sz="6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Mülkiyet Karinesi</a:t>
            </a:r>
          </a:p>
          <a:p>
            <a:pPr marL="742950" indent="-742950">
              <a:buAutoNum type="arabicPeriod"/>
            </a:pPr>
            <a:r>
              <a:rPr kumimoji="0" lang="tr-TR" sz="6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Başkasının Mülkiyet Karinesine Dayanma</a:t>
            </a:r>
          </a:p>
          <a:p>
            <a:pPr marL="742950" indent="-742950">
              <a:buAutoNum type="arabicPeriod"/>
            </a:pPr>
            <a:r>
              <a:rPr kumimoji="0" lang="tr-TR" sz="6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Fer’i Zilyetlikte Karine</a:t>
            </a:r>
          </a:p>
          <a:p>
            <a:endParaRPr kumimoji="0" lang="tr-TR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kumimoji="0" lang="tr-TR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Taşınmazlarda Hak Karinesi</a:t>
            </a:r>
          </a:p>
          <a:p>
            <a:pPr marL="742950" indent="-742950">
              <a:buAutoNum type="arabicPeriod"/>
            </a:pPr>
            <a:r>
              <a:rPr lang="tr-TR" sz="6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Tapuda Kayıtlı Taşınmazlarda</a:t>
            </a:r>
          </a:p>
          <a:p>
            <a:pPr marL="742950" indent="-742950">
              <a:buAutoNum type="arabicPeriod"/>
            </a:pPr>
            <a:r>
              <a:rPr lang="tr-TR" sz="6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Tapuya </a:t>
            </a:r>
            <a:r>
              <a:rPr lang="tr-TR" sz="600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Kayıtlı Olmayan </a:t>
            </a:r>
            <a:r>
              <a:rPr lang="tr-TR" sz="6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Taşınmazlarda</a:t>
            </a:r>
          </a:p>
          <a:p>
            <a:pPr marL="742950" indent="-742950">
              <a:buAutoNum type="arabicPeriod"/>
            </a:pPr>
            <a:endParaRPr kumimoji="0" lang="tr-TR" sz="6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kumimoji="0" lang="tr-TR" sz="6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İYİ NİYETLİ  ZİLYEDİN İADE (GERİ VERME) YÜKÜMLÜLÜĞÜ</a:t>
            </a:r>
          </a:p>
          <a:p>
            <a:r>
              <a:rPr kumimoji="0" lang="tr-TR" sz="6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KÖTÜ NİYETLİ ZİLYEDİN İADE (GERİ VERME) </a:t>
            </a:r>
          </a:p>
          <a:p>
            <a:r>
              <a:rPr kumimoji="0" lang="tr-TR" sz="6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YÜKÜMLÜLÜĞÜ</a:t>
            </a:r>
            <a:endParaRPr kumimoji="0" lang="tr-TR" sz="6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tr-TR" sz="4400" b="1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733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</Words>
  <Application>Microsoft Office PowerPoint</Application>
  <PresentationFormat>Geniş ekran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EŞYA HUKUKU  3.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 3. HAFTA</dc:title>
  <dc:creator>zeynep özcan</dc:creator>
  <cp:lastModifiedBy>zeynep özcan</cp:lastModifiedBy>
  <cp:revision>3</cp:revision>
  <dcterms:created xsi:type="dcterms:W3CDTF">2020-09-30T08:51:34Z</dcterms:created>
  <dcterms:modified xsi:type="dcterms:W3CDTF">2020-09-30T10:15:28Z</dcterms:modified>
</cp:coreProperties>
</file>